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779838" cy="53276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04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235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3488" y="871910"/>
            <a:ext cx="3212862" cy="1854811"/>
          </a:xfrm>
        </p:spPr>
        <p:txBody>
          <a:bodyPr anchor="b"/>
          <a:lstStyle>
            <a:lvl1pPr algn="ctr">
              <a:defRPr sz="248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80" y="2798250"/>
            <a:ext cx="2834879" cy="1286282"/>
          </a:xfrm>
        </p:spPr>
        <p:txBody>
          <a:bodyPr/>
          <a:lstStyle>
            <a:lvl1pPr marL="0" indent="0" algn="ctr">
              <a:buNone/>
              <a:defRPr sz="992"/>
            </a:lvl1pPr>
            <a:lvl2pPr marL="189006" indent="0" algn="ctr">
              <a:buNone/>
              <a:defRPr sz="827"/>
            </a:lvl2pPr>
            <a:lvl3pPr marL="378013" indent="0" algn="ctr">
              <a:buNone/>
              <a:defRPr sz="744"/>
            </a:lvl3pPr>
            <a:lvl4pPr marL="567019" indent="0" algn="ctr">
              <a:buNone/>
              <a:defRPr sz="661"/>
            </a:lvl4pPr>
            <a:lvl5pPr marL="756026" indent="0" algn="ctr">
              <a:buNone/>
              <a:defRPr sz="661"/>
            </a:lvl5pPr>
            <a:lvl6pPr marL="945032" indent="0" algn="ctr">
              <a:buNone/>
              <a:defRPr sz="661"/>
            </a:lvl6pPr>
            <a:lvl7pPr marL="1134039" indent="0" algn="ctr">
              <a:buNone/>
              <a:defRPr sz="661"/>
            </a:lvl7pPr>
            <a:lvl8pPr marL="1323045" indent="0" algn="ctr">
              <a:buNone/>
              <a:defRPr sz="661"/>
            </a:lvl8pPr>
            <a:lvl9pPr marL="1512052" indent="0" algn="ctr">
              <a:buNone/>
              <a:defRPr sz="661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8294C-5794-4C4F-97AE-7BF53D5F18CD}" type="datetimeFigureOut">
              <a:rPr kumimoji="1" lang="ja-JP" altLang="en-US" smtClean="0"/>
              <a:t>2025/5/1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14F77-C1E9-44CD-82B3-580615F5D7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1854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8294C-5794-4C4F-97AE-7BF53D5F18CD}" type="datetimeFigureOut">
              <a:rPr kumimoji="1" lang="ja-JP" altLang="en-US" smtClean="0"/>
              <a:t>2025/5/1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14F77-C1E9-44CD-82B3-580615F5D7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6112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704947" y="283648"/>
            <a:ext cx="815028" cy="451493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864" y="283648"/>
            <a:ext cx="2397835" cy="451493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8294C-5794-4C4F-97AE-7BF53D5F18CD}" type="datetimeFigureOut">
              <a:rPr kumimoji="1" lang="ja-JP" altLang="en-US" smtClean="0"/>
              <a:t>2025/5/1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14F77-C1E9-44CD-82B3-580615F5D7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3184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8294C-5794-4C4F-97AE-7BF53D5F18CD}" type="datetimeFigureOut">
              <a:rPr kumimoji="1" lang="ja-JP" altLang="en-US" smtClean="0"/>
              <a:t>2025/5/1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14F77-C1E9-44CD-82B3-580615F5D7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1690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96" y="1328214"/>
            <a:ext cx="3260110" cy="2216154"/>
          </a:xfrm>
        </p:spPr>
        <p:txBody>
          <a:bodyPr anchor="b"/>
          <a:lstStyle>
            <a:lvl1pPr>
              <a:defRPr sz="248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96" y="3565334"/>
            <a:ext cx="3260110" cy="1165423"/>
          </a:xfrm>
        </p:spPr>
        <p:txBody>
          <a:bodyPr/>
          <a:lstStyle>
            <a:lvl1pPr marL="0" indent="0">
              <a:buNone/>
              <a:defRPr sz="992">
                <a:solidFill>
                  <a:schemeClr val="tx1"/>
                </a:solidFill>
              </a:defRPr>
            </a:lvl1pPr>
            <a:lvl2pPr marL="189006" indent="0">
              <a:buNone/>
              <a:defRPr sz="827">
                <a:solidFill>
                  <a:schemeClr val="tx1">
                    <a:tint val="75000"/>
                  </a:schemeClr>
                </a:solidFill>
              </a:defRPr>
            </a:lvl2pPr>
            <a:lvl3pPr marL="378013" indent="0">
              <a:buNone/>
              <a:defRPr sz="744">
                <a:solidFill>
                  <a:schemeClr val="tx1">
                    <a:tint val="75000"/>
                  </a:schemeClr>
                </a:solidFill>
              </a:defRPr>
            </a:lvl3pPr>
            <a:lvl4pPr marL="567019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4pPr>
            <a:lvl5pPr marL="756026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5pPr>
            <a:lvl6pPr marL="945032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6pPr>
            <a:lvl7pPr marL="1134039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7pPr>
            <a:lvl8pPr marL="1323045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8pPr>
            <a:lvl9pPr marL="1512052" indent="0">
              <a:buNone/>
              <a:defRPr sz="66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8294C-5794-4C4F-97AE-7BF53D5F18CD}" type="datetimeFigureOut">
              <a:rPr kumimoji="1" lang="ja-JP" altLang="en-US" smtClean="0"/>
              <a:t>2025/5/1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14F77-C1E9-44CD-82B3-580615F5D7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8452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864" y="1418240"/>
            <a:ext cx="1606431" cy="338034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13543" y="1418240"/>
            <a:ext cx="1606431" cy="338034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8294C-5794-4C4F-97AE-7BF53D5F18CD}" type="datetimeFigureOut">
              <a:rPr kumimoji="1" lang="ja-JP" altLang="en-US" smtClean="0"/>
              <a:t>2025/5/1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14F77-C1E9-44CD-82B3-580615F5D7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155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356" y="283649"/>
            <a:ext cx="3260110" cy="102976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357" y="1306014"/>
            <a:ext cx="1599048" cy="640058"/>
          </a:xfrm>
        </p:spPr>
        <p:txBody>
          <a:bodyPr anchor="b"/>
          <a:lstStyle>
            <a:lvl1pPr marL="0" indent="0">
              <a:buNone/>
              <a:defRPr sz="992" b="1"/>
            </a:lvl1pPr>
            <a:lvl2pPr marL="189006" indent="0">
              <a:buNone/>
              <a:defRPr sz="827" b="1"/>
            </a:lvl2pPr>
            <a:lvl3pPr marL="378013" indent="0">
              <a:buNone/>
              <a:defRPr sz="744" b="1"/>
            </a:lvl3pPr>
            <a:lvl4pPr marL="567019" indent="0">
              <a:buNone/>
              <a:defRPr sz="661" b="1"/>
            </a:lvl4pPr>
            <a:lvl5pPr marL="756026" indent="0">
              <a:buNone/>
              <a:defRPr sz="661" b="1"/>
            </a:lvl5pPr>
            <a:lvl6pPr marL="945032" indent="0">
              <a:buNone/>
              <a:defRPr sz="661" b="1"/>
            </a:lvl6pPr>
            <a:lvl7pPr marL="1134039" indent="0">
              <a:buNone/>
              <a:defRPr sz="661" b="1"/>
            </a:lvl7pPr>
            <a:lvl8pPr marL="1323045" indent="0">
              <a:buNone/>
              <a:defRPr sz="661" b="1"/>
            </a:lvl8pPr>
            <a:lvl9pPr marL="1512052" indent="0">
              <a:buNone/>
              <a:defRPr sz="66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357" y="1946072"/>
            <a:ext cx="1599048" cy="2862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913543" y="1306014"/>
            <a:ext cx="1606923" cy="640058"/>
          </a:xfrm>
        </p:spPr>
        <p:txBody>
          <a:bodyPr anchor="b"/>
          <a:lstStyle>
            <a:lvl1pPr marL="0" indent="0">
              <a:buNone/>
              <a:defRPr sz="992" b="1"/>
            </a:lvl1pPr>
            <a:lvl2pPr marL="189006" indent="0">
              <a:buNone/>
              <a:defRPr sz="827" b="1"/>
            </a:lvl2pPr>
            <a:lvl3pPr marL="378013" indent="0">
              <a:buNone/>
              <a:defRPr sz="744" b="1"/>
            </a:lvl3pPr>
            <a:lvl4pPr marL="567019" indent="0">
              <a:buNone/>
              <a:defRPr sz="661" b="1"/>
            </a:lvl4pPr>
            <a:lvl5pPr marL="756026" indent="0">
              <a:buNone/>
              <a:defRPr sz="661" b="1"/>
            </a:lvl5pPr>
            <a:lvl6pPr marL="945032" indent="0">
              <a:buNone/>
              <a:defRPr sz="661" b="1"/>
            </a:lvl6pPr>
            <a:lvl7pPr marL="1134039" indent="0">
              <a:buNone/>
              <a:defRPr sz="661" b="1"/>
            </a:lvl7pPr>
            <a:lvl8pPr marL="1323045" indent="0">
              <a:buNone/>
              <a:defRPr sz="661" b="1"/>
            </a:lvl8pPr>
            <a:lvl9pPr marL="1512052" indent="0">
              <a:buNone/>
              <a:defRPr sz="66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913543" y="1946072"/>
            <a:ext cx="1606923" cy="2862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8294C-5794-4C4F-97AE-7BF53D5F18CD}" type="datetimeFigureOut">
              <a:rPr kumimoji="1" lang="ja-JP" altLang="en-US" smtClean="0"/>
              <a:t>2025/5/1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14F77-C1E9-44CD-82B3-580615F5D7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1167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8294C-5794-4C4F-97AE-7BF53D5F18CD}" type="datetimeFigureOut">
              <a:rPr kumimoji="1" lang="ja-JP" altLang="en-US" smtClean="0"/>
              <a:t>2025/5/1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14F77-C1E9-44CD-82B3-580615F5D7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7067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8294C-5794-4C4F-97AE-7BF53D5F18CD}" type="datetimeFigureOut">
              <a:rPr kumimoji="1" lang="ja-JP" altLang="en-US" smtClean="0"/>
              <a:t>2025/5/1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14F77-C1E9-44CD-82B3-580615F5D7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3832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356" y="355177"/>
            <a:ext cx="1219096" cy="1243118"/>
          </a:xfrm>
        </p:spPr>
        <p:txBody>
          <a:bodyPr anchor="b"/>
          <a:lstStyle>
            <a:lvl1pPr>
              <a:defRPr sz="132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6923" y="767084"/>
            <a:ext cx="1913543" cy="3786085"/>
          </a:xfrm>
        </p:spPr>
        <p:txBody>
          <a:bodyPr/>
          <a:lstStyle>
            <a:lvl1pPr>
              <a:defRPr sz="1323"/>
            </a:lvl1pPr>
            <a:lvl2pPr>
              <a:defRPr sz="1158"/>
            </a:lvl2pPr>
            <a:lvl3pPr>
              <a:defRPr sz="992"/>
            </a:lvl3pPr>
            <a:lvl4pPr>
              <a:defRPr sz="827"/>
            </a:lvl4pPr>
            <a:lvl5pPr>
              <a:defRPr sz="827"/>
            </a:lvl5pPr>
            <a:lvl6pPr>
              <a:defRPr sz="827"/>
            </a:lvl6pPr>
            <a:lvl7pPr>
              <a:defRPr sz="827"/>
            </a:lvl7pPr>
            <a:lvl8pPr>
              <a:defRPr sz="827"/>
            </a:lvl8pPr>
            <a:lvl9pPr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0356" y="1598295"/>
            <a:ext cx="1219096" cy="2961039"/>
          </a:xfrm>
        </p:spPr>
        <p:txBody>
          <a:bodyPr/>
          <a:lstStyle>
            <a:lvl1pPr marL="0" indent="0">
              <a:buNone/>
              <a:defRPr sz="661"/>
            </a:lvl1pPr>
            <a:lvl2pPr marL="189006" indent="0">
              <a:buNone/>
              <a:defRPr sz="579"/>
            </a:lvl2pPr>
            <a:lvl3pPr marL="378013" indent="0">
              <a:buNone/>
              <a:defRPr sz="496"/>
            </a:lvl3pPr>
            <a:lvl4pPr marL="567019" indent="0">
              <a:buNone/>
              <a:defRPr sz="413"/>
            </a:lvl4pPr>
            <a:lvl5pPr marL="756026" indent="0">
              <a:buNone/>
              <a:defRPr sz="413"/>
            </a:lvl5pPr>
            <a:lvl6pPr marL="945032" indent="0">
              <a:buNone/>
              <a:defRPr sz="413"/>
            </a:lvl6pPr>
            <a:lvl7pPr marL="1134039" indent="0">
              <a:buNone/>
              <a:defRPr sz="413"/>
            </a:lvl7pPr>
            <a:lvl8pPr marL="1323045" indent="0">
              <a:buNone/>
              <a:defRPr sz="413"/>
            </a:lvl8pPr>
            <a:lvl9pPr marL="1512052" indent="0">
              <a:buNone/>
              <a:defRPr sz="413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8294C-5794-4C4F-97AE-7BF53D5F18CD}" type="datetimeFigureOut">
              <a:rPr kumimoji="1" lang="ja-JP" altLang="en-US" smtClean="0"/>
              <a:t>2025/5/1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14F77-C1E9-44CD-82B3-580615F5D7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8097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356" y="355177"/>
            <a:ext cx="1219096" cy="1243118"/>
          </a:xfrm>
        </p:spPr>
        <p:txBody>
          <a:bodyPr anchor="b"/>
          <a:lstStyle>
            <a:lvl1pPr>
              <a:defRPr sz="132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606923" y="767084"/>
            <a:ext cx="1913543" cy="3786085"/>
          </a:xfrm>
        </p:spPr>
        <p:txBody>
          <a:bodyPr anchor="t"/>
          <a:lstStyle>
            <a:lvl1pPr marL="0" indent="0">
              <a:buNone/>
              <a:defRPr sz="1323"/>
            </a:lvl1pPr>
            <a:lvl2pPr marL="189006" indent="0">
              <a:buNone/>
              <a:defRPr sz="1158"/>
            </a:lvl2pPr>
            <a:lvl3pPr marL="378013" indent="0">
              <a:buNone/>
              <a:defRPr sz="992"/>
            </a:lvl3pPr>
            <a:lvl4pPr marL="567019" indent="0">
              <a:buNone/>
              <a:defRPr sz="827"/>
            </a:lvl4pPr>
            <a:lvl5pPr marL="756026" indent="0">
              <a:buNone/>
              <a:defRPr sz="827"/>
            </a:lvl5pPr>
            <a:lvl6pPr marL="945032" indent="0">
              <a:buNone/>
              <a:defRPr sz="827"/>
            </a:lvl6pPr>
            <a:lvl7pPr marL="1134039" indent="0">
              <a:buNone/>
              <a:defRPr sz="827"/>
            </a:lvl7pPr>
            <a:lvl8pPr marL="1323045" indent="0">
              <a:buNone/>
              <a:defRPr sz="827"/>
            </a:lvl8pPr>
            <a:lvl9pPr marL="1512052" indent="0">
              <a:buNone/>
              <a:defRPr sz="827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0356" y="1598295"/>
            <a:ext cx="1219096" cy="2961039"/>
          </a:xfrm>
        </p:spPr>
        <p:txBody>
          <a:bodyPr/>
          <a:lstStyle>
            <a:lvl1pPr marL="0" indent="0">
              <a:buNone/>
              <a:defRPr sz="661"/>
            </a:lvl1pPr>
            <a:lvl2pPr marL="189006" indent="0">
              <a:buNone/>
              <a:defRPr sz="579"/>
            </a:lvl2pPr>
            <a:lvl3pPr marL="378013" indent="0">
              <a:buNone/>
              <a:defRPr sz="496"/>
            </a:lvl3pPr>
            <a:lvl4pPr marL="567019" indent="0">
              <a:buNone/>
              <a:defRPr sz="413"/>
            </a:lvl4pPr>
            <a:lvl5pPr marL="756026" indent="0">
              <a:buNone/>
              <a:defRPr sz="413"/>
            </a:lvl5pPr>
            <a:lvl6pPr marL="945032" indent="0">
              <a:buNone/>
              <a:defRPr sz="413"/>
            </a:lvl6pPr>
            <a:lvl7pPr marL="1134039" indent="0">
              <a:buNone/>
              <a:defRPr sz="413"/>
            </a:lvl7pPr>
            <a:lvl8pPr marL="1323045" indent="0">
              <a:buNone/>
              <a:defRPr sz="413"/>
            </a:lvl8pPr>
            <a:lvl9pPr marL="1512052" indent="0">
              <a:buNone/>
              <a:defRPr sz="413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8294C-5794-4C4F-97AE-7BF53D5F18CD}" type="datetimeFigureOut">
              <a:rPr kumimoji="1" lang="ja-JP" altLang="en-US" smtClean="0"/>
              <a:t>2025/5/1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14F77-C1E9-44CD-82B3-580615F5D7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9276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864" y="283649"/>
            <a:ext cx="3260110" cy="10297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864" y="1418240"/>
            <a:ext cx="3260110" cy="3380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9864" y="4937943"/>
            <a:ext cx="850464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88294C-5794-4C4F-97AE-7BF53D5F18CD}" type="datetimeFigureOut">
              <a:rPr kumimoji="1" lang="ja-JP" altLang="en-US" smtClean="0"/>
              <a:t>2025/5/1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52072" y="4937943"/>
            <a:ext cx="1275695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669510" y="4937943"/>
            <a:ext cx="850464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9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14F77-C1E9-44CD-82B3-580615F5D7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8218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78013" rtl="0" eaLnBrk="1" latinLnBrk="0" hangingPunct="1">
        <a:lnSpc>
          <a:spcPct val="90000"/>
        </a:lnSpc>
        <a:spcBef>
          <a:spcPct val="0"/>
        </a:spcBef>
        <a:buNone/>
        <a:defRPr kumimoji="1" sz="181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4503" indent="-94503" algn="l" defTabSz="378013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158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kumimoji="1" sz="992" kern="1200">
          <a:solidFill>
            <a:schemeClr val="tx1"/>
          </a:solidFill>
          <a:latin typeface="+mn-lt"/>
          <a:ea typeface="+mn-ea"/>
          <a:cs typeface="+mn-cs"/>
        </a:defRPr>
      </a:lvl2pPr>
      <a:lvl3pPr marL="472516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kumimoji="1" sz="827" kern="1200">
          <a:solidFill>
            <a:schemeClr val="tx1"/>
          </a:solidFill>
          <a:latin typeface="+mn-lt"/>
          <a:ea typeface="+mn-ea"/>
          <a:cs typeface="+mn-cs"/>
        </a:defRPr>
      </a:lvl3pPr>
      <a:lvl4pPr marL="661523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kumimoji="1" sz="744" kern="1200">
          <a:solidFill>
            <a:schemeClr val="tx1"/>
          </a:solidFill>
          <a:latin typeface="+mn-lt"/>
          <a:ea typeface="+mn-ea"/>
          <a:cs typeface="+mn-cs"/>
        </a:defRPr>
      </a:lvl4pPr>
      <a:lvl5pPr marL="850529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kumimoji="1" sz="744" kern="1200">
          <a:solidFill>
            <a:schemeClr val="tx1"/>
          </a:solidFill>
          <a:latin typeface="+mn-lt"/>
          <a:ea typeface="+mn-ea"/>
          <a:cs typeface="+mn-cs"/>
        </a:defRPr>
      </a:lvl5pPr>
      <a:lvl6pPr marL="1039536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kumimoji="1" sz="744" kern="1200">
          <a:solidFill>
            <a:schemeClr val="tx1"/>
          </a:solidFill>
          <a:latin typeface="+mn-lt"/>
          <a:ea typeface="+mn-ea"/>
          <a:cs typeface="+mn-cs"/>
        </a:defRPr>
      </a:lvl6pPr>
      <a:lvl7pPr marL="1228542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kumimoji="1" sz="744" kern="1200">
          <a:solidFill>
            <a:schemeClr val="tx1"/>
          </a:solidFill>
          <a:latin typeface="+mn-lt"/>
          <a:ea typeface="+mn-ea"/>
          <a:cs typeface="+mn-cs"/>
        </a:defRPr>
      </a:lvl7pPr>
      <a:lvl8pPr marL="1417549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kumimoji="1" sz="744" kern="1200">
          <a:solidFill>
            <a:schemeClr val="tx1"/>
          </a:solidFill>
          <a:latin typeface="+mn-lt"/>
          <a:ea typeface="+mn-ea"/>
          <a:cs typeface="+mn-cs"/>
        </a:defRPr>
      </a:lvl8pPr>
      <a:lvl9pPr marL="1606555" indent="-94503" algn="l" defTabSz="378013" rtl="0" eaLnBrk="1" latinLnBrk="0" hangingPunct="1">
        <a:lnSpc>
          <a:spcPct val="90000"/>
        </a:lnSpc>
        <a:spcBef>
          <a:spcPts val="207"/>
        </a:spcBef>
        <a:buFont typeface="Arial" panose="020B0604020202020204" pitchFamily="34" charset="0"/>
        <a:buChar char="•"/>
        <a:defRPr kumimoji="1" sz="74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8013" rtl="0" eaLnBrk="1" latinLnBrk="0" hangingPunct="1">
        <a:defRPr kumimoji="1" sz="744" kern="1200">
          <a:solidFill>
            <a:schemeClr val="tx1"/>
          </a:solidFill>
          <a:latin typeface="+mn-lt"/>
          <a:ea typeface="+mn-ea"/>
          <a:cs typeface="+mn-cs"/>
        </a:defRPr>
      </a:lvl1pPr>
      <a:lvl2pPr marL="189006" algn="l" defTabSz="378013" rtl="0" eaLnBrk="1" latinLnBrk="0" hangingPunct="1">
        <a:defRPr kumimoji="1" sz="744" kern="1200">
          <a:solidFill>
            <a:schemeClr val="tx1"/>
          </a:solidFill>
          <a:latin typeface="+mn-lt"/>
          <a:ea typeface="+mn-ea"/>
          <a:cs typeface="+mn-cs"/>
        </a:defRPr>
      </a:lvl2pPr>
      <a:lvl3pPr marL="378013" algn="l" defTabSz="378013" rtl="0" eaLnBrk="1" latinLnBrk="0" hangingPunct="1">
        <a:defRPr kumimoji="1" sz="744" kern="1200">
          <a:solidFill>
            <a:schemeClr val="tx1"/>
          </a:solidFill>
          <a:latin typeface="+mn-lt"/>
          <a:ea typeface="+mn-ea"/>
          <a:cs typeface="+mn-cs"/>
        </a:defRPr>
      </a:lvl3pPr>
      <a:lvl4pPr marL="567019" algn="l" defTabSz="378013" rtl="0" eaLnBrk="1" latinLnBrk="0" hangingPunct="1">
        <a:defRPr kumimoji="1" sz="744" kern="1200">
          <a:solidFill>
            <a:schemeClr val="tx1"/>
          </a:solidFill>
          <a:latin typeface="+mn-lt"/>
          <a:ea typeface="+mn-ea"/>
          <a:cs typeface="+mn-cs"/>
        </a:defRPr>
      </a:lvl4pPr>
      <a:lvl5pPr marL="756026" algn="l" defTabSz="378013" rtl="0" eaLnBrk="1" latinLnBrk="0" hangingPunct="1">
        <a:defRPr kumimoji="1" sz="744" kern="1200">
          <a:solidFill>
            <a:schemeClr val="tx1"/>
          </a:solidFill>
          <a:latin typeface="+mn-lt"/>
          <a:ea typeface="+mn-ea"/>
          <a:cs typeface="+mn-cs"/>
        </a:defRPr>
      </a:lvl5pPr>
      <a:lvl6pPr marL="945032" algn="l" defTabSz="378013" rtl="0" eaLnBrk="1" latinLnBrk="0" hangingPunct="1">
        <a:defRPr kumimoji="1" sz="744" kern="1200">
          <a:solidFill>
            <a:schemeClr val="tx1"/>
          </a:solidFill>
          <a:latin typeface="+mn-lt"/>
          <a:ea typeface="+mn-ea"/>
          <a:cs typeface="+mn-cs"/>
        </a:defRPr>
      </a:lvl6pPr>
      <a:lvl7pPr marL="1134039" algn="l" defTabSz="378013" rtl="0" eaLnBrk="1" latinLnBrk="0" hangingPunct="1">
        <a:defRPr kumimoji="1" sz="744" kern="1200">
          <a:solidFill>
            <a:schemeClr val="tx1"/>
          </a:solidFill>
          <a:latin typeface="+mn-lt"/>
          <a:ea typeface="+mn-ea"/>
          <a:cs typeface="+mn-cs"/>
        </a:defRPr>
      </a:lvl7pPr>
      <a:lvl8pPr marL="1323045" algn="l" defTabSz="378013" rtl="0" eaLnBrk="1" latinLnBrk="0" hangingPunct="1">
        <a:defRPr kumimoji="1" sz="744" kern="1200">
          <a:solidFill>
            <a:schemeClr val="tx1"/>
          </a:solidFill>
          <a:latin typeface="+mn-lt"/>
          <a:ea typeface="+mn-ea"/>
          <a:cs typeface="+mn-cs"/>
        </a:defRPr>
      </a:lvl8pPr>
      <a:lvl9pPr marL="1512052" algn="l" defTabSz="378013" rtl="0" eaLnBrk="1" latinLnBrk="0" hangingPunct="1">
        <a:defRPr kumimoji="1" sz="74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77451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0</Words>
  <Application>Microsoft Office PowerPoint</Application>
  <PresentationFormat>ユーザー設定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太郎 小津</dc:creator>
  <cp:lastModifiedBy>太郎 小津</cp:lastModifiedBy>
  <cp:revision>1</cp:revision>
  <dcterms:created xsi:type="dcterms:W3CDTF">2025-05-01T02:59:54Z</dcterms:created>
  <dcterms:modified xsi:type="dcterms:W3CDTF">2025-05-01T03:00:41Z</dcterms:modified>
</cp:coreProperties>
</file>